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6F0"/>
    <a:srgbClr val="CCDFEC"/>
    <a:srgbClr val="C2D3E8"/>
    <a:srgbClr val="A0B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97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60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88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4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01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28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30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7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89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88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5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84E70-0869-4A73-AB73-E0597C25C4F7}" type="datetimeFigureOut">
              <a:rPr lang="fr-FR" smtClean="0"/>
              <a:pPr/>
              <a:t>04/09/2014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8AB68-9488-40B6-B8F3-F30F845E4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29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proportionnalité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7591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9057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5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019175"/>
            <a:ext cx="654367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èche à quatre pointes 3"/>
          <p:cNvSpPr/>
          <p:nvPr/>
        </p:nvSpPr>
        <p:spPr>
          <a:xfrm rot="2481297">
            <a:off x="1526460" y="2060549"/>
            <a:ext cx="266994" cy="228633"/>
          </a:xfrm>
          <a:prstGeom prst="quadArrow">
            <a:avLst>
              <a:gd name="adj1" fmla="val 4058"/>
              <a:gd name="adj2" fmla="val 5476"/>
              <a:gd name="adj3" fmla="val 2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à quatre pointes 5"/>
          <p:cNvSpPr/>
          <p:nvPr/>
        </p:nvSpPr>
        <p:spPr>
          <a:xfrm rot="2481297">
            <a:off x="4686249" y="1886535"/>
            <a:ext cx="266994" cy="228633"/>
          </a:xfrm>
          <a:prstGeom prst="quadArrow">
            <a:avLst>
              <a:gd name="adj1" fmla="val 4058"/>
              <a:gd name="adj2" fmla="val 5476"/>
              <a:gd name="adj3" fmla="val 2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à quatre pointes 6"/>
          <p:cNvSpPr/>
          <p:nvPr/>
        </p:nvSpPr>
        <p:spPr>
          <a:xfrm rot="2481297">
            <a:off x="4666810" y="4352793"/>
            <a:ext cx="266994" cy="228633"/>
          </a:xfrm>
          <a:prstGeom prst="quadArrow">
            <a:avLst>
              <a:gd name="adj1" fmla="val 4058"/>
              <a:gd name="adj2" fmla="val 5476"/>
              <a:gd name="adj3" fmla="val 2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à quatre pointes 7"/>
          <p:cNvSpPr/>
          <p:nvPr/>
        </p:nvSpPr>
        <p:spPr>
          <a:xfrm rot="2481297">
            <a:off x="1503120" y="5288896"/>
            <a:ext cx="266994" cy="228633"/>
          </a:xfrm>
          <a:prstGeom prst="quadArrow">
            <a:avLst>
              <a:gd name="adj1" fmla="val 4058"/>
              <a:gd name="adj2" fmla="val 5476"/>
              <a:gd name="adj3" fmla="val 225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6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03" y="288988"/>
            <a:ext cx="6904866" cy="389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e 4"/>
          <p:cNvGrpSpPr/>
          <p:nvPr/>
        </p:nvGrpSpPr>
        <p:grpSpPr>
          <a:xfrm>
            <a:off x="539552" y="4077072"/>
            <a:ext cx="7419975" cy="2581275"/>
            <a:chOff x="539552" y="4077072"/>
            <a:chExt cx="7419975" cy="258127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077072"/>
              <a:ext cx="7419975" cy="258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644008" y="4509120"/>
              <a:ext cx="237626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1691680" y="4725144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oui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2987824" y="5044534"/>
            <a:ext cx="792088" cy="473975"/>
            <a:chOff x="2987824" y="5044534"/>
            <a:chExt cx="792088" cy="473975"/>
          </a:xfrm>
        </p:grpSpPr>
        <p:sp>
          <p:nvSpPr>
            <p:cNvPr id="7" name="Demi-tour 6"/>
            <p:cNvSpPr/>
            <p:nvPr/>
          </p:nvSpPr>
          <p:spPr>
            <a:xfrm rot="5400000" flipH="1">
              <a:off x="3034861" y="4997497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3203848" y="5085184"/>
              <a:ext cx="576064" cy="433325"/>
              <a:chOff x="7959526" y="4183807"/>
              <a:chExt cx="644922" cy="433325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7959526" y="4215803"/>
                <a:ext cx="64492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bg1"/>
                    </a:solidFill>
                  </a:rPr>
                  <a:t>x</a:t>
                </a:r>
                <a:r>
                  <a:rPr lang="fr-FR" b="1" dirty="0" smtClean="0">
                    <a:solidFill>
                      <a:schemeClr val="bg1"/>
                    </a:solidFill>
                  </a:rPr>
                  <a:t>1,5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0" name="Groupe 19"/>
          <p:cNvGrpSpPr/>
          <p:nvPr/>
        </p:nvGrpSpPr>
        <p:grpSpPr>
          <a:xfrm>
            <a:off x="251520" y="5064220"/>
            <a:ext cx="754643" cy="502954"/>
            <a:chOff x="251520" y="5064220"/>
            <a:chExt cx="754643" cy="502954"/>
          </a:xfrm>
        </p:grpSpPr>
        <p:sp>
          <p:nvSpPr>
            <p:cNvPr id="15" name="Demi-tour 14"/>
            <p:cNvSpPr/>
            <p:nvPr/>
          </p:nvSpPr>
          <p:spPr>
            <a:xfrm rot="16200000" flipH="1">
              <a:off x="486428" y="5047439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16" name="Groupe 15"/>
            <p:cNvGrpSpPr/>
            <p:nvPr/>
          </p:nvGrpSpPr>
          <p:grpSpPr>
            <a:xfrm>
              <a:off x="251520" y="5064220"/>
              <a:ext cx="576064" cy="433325"/>
              <a:chOff x="7959526" y="4183807"/>
              <a:chExt cx="644922" cy="433325"/>
            </a:xfrm>
          </p:grpSpPr>
          <p:sp>
            <p:nvSpPr>
              <p:cNvPr id="17" name="Ellipse 16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7959526" y="4215803"/>
                <a:ext cx="64492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:1,5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ZoneTexte 22"/>
          <p:cNvSpPr txBox="1"/>
          <p:nvPr/>
        </p:nvSpPr>
        <p:spPr>
          <a:xfrm>
            <a:off x="6012160" y="46171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non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580112" y="5594063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oui</a:t>
            </a:r>
            <a:endParaRPr lang="fr-FR" b="1" dirty="0">
              <a:solidFill>
                <a:srgbClr val="FF0000"/>
              </a:solidFill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6804248" y="5980916"/>
            <a:ext cx="544016" cy="473975"/>
            <a:chOff x="2987824" y="5044534"/>
            <a:chExt cx="792094" cy="473975"/>
          </a:xfrm>
        </p:grpSpPr>
        <p:sp>
          <p:nvSpPr>
            <p:cNvPr id="37" name="Demi-tour 36"/>
            <p:cNvSpPr/>
            <p:nvPr/>
          </p:nvSpPr>
          <p:spPr>
            <a:xfrm rot="5400000" flipH="1">
              <a:off x="3034861" y="4997497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38" name="Groupe 37"/>
            <p:cNvGrpSpPr/>
            <p:nvPr/>
          </p:nvGrpSpPr>
          <p:grpSpPr>
            <a:xfrm>
              <a:off x="3092674" y="5085184"/>
              <a:ext cx="687244" cy="433325"/>
              <a:chOff x="7835057" y="4183807"/>
              <a:chExt cx="769391" cy="433325"/>
            </a:xfrm>
          </p:grpSpPr>
          <p:sp>
            <p:nvSpPr>
              <p:cNvPr id="39" name="Ellipse 38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ZoneTexte 39"/>
              <p:cNvSpPr txBox="1"/>
              <p:nvPr/>
            </p:nvSpPr>
            <p:spPr>
              <a:xfrm>
                <a:off x="7835057" y="4215803"/>
                <a:ext cx="76938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bg1"/>
                    </a:solidFill>
                  </a:rPr>
                  <a:t>x</a:t>
                </a:r>
                <a:r>
                  <a:rPr lang="fr-FR" b="1" dirty="0" smtClean="0">
                    <a:solidFill>
                      <a:schemeClr val="bg1"/>
                    </a:solidFill>
                  </a:rPr>
                  <a:t>4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1" name="Groupe 40"/>
          <p:cNvGrpSpPr/>
          <p:nvPr/>
        </p:nvGrpSpPr>
        <p:grpSpPr>
          <a:xfrm flipH="1">
            <a:off x="7265946" y="6017711"/>
            <a:ext cx="754643" cy="502954"/>
            <a:chOff x="251520" y="5064220"/>
            <a:chExt cx="754643" cy="502954"/>
          </a:xfrm>
        </p:grpSpPr>
        <p:sp>
          <p:nvSpPr>
            <p:cNvPr id="42" name="Demi-tour 41"/>
            <p:cNvSpPr/>
            <p:nvPr/>
          </p:nvSpPr>
          <p:spPr>
            <a:xfrm rot="16200000" flipH="1">
              <a:off x="486428" y="5047439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43" name="Groupe 42"/>
            <p:cNvGrpSpPr/>
            <p:nvPr/>
          </p:nvGrpSpPr>
          <p:grpSpPr>
            <a:xfrm>
              <a:off x="251520" y="5064220"/>
              <a:ext cx="576064" cy="433325"/>
              <a:chOff x="7959526" y="4183807"/>
              <a:chExt cx="644922" cy="433325"/>
            </a:xfrm>
          </p:grpSpPr>
          <p:sp>
            <p:nvSpPr>
              <p:cNvPr id="44" name="Ellipse 43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7959526" y="4215803"/>
                <a:ext cx="64492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:4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6" name="ZoneTexte 45"/>
          <p:cNvSpPr txBox="1"/>
          <p:nvPr/>
        </p:nvSpPr>
        <p:spPr>
          <a:xfrm>
            <a:off x="2357422" y="564357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non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6228184" y="4986464"/>
            <a:ext cx="432048" cy="6075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122548" y="5901960"/>
            <a:ext cx="432048" cy="6075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1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35" grpId="0"/>
      <p:bldP spid="46" grpId="0"/>
      <p:bldP spid="2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7"/>
          <a:stretch/>
        </p:blipFill>
        <p:spPr bwMode="auto">
          <a:xfrm>
            <a:off x="1176338" y="1000664"/>
            <a:ext cx="6791325" cy="2296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244" y="3708544"/>
            <a:ext cx="72104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21863" y="54820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Prends ton cahier recopie et effectue les deux exercices ci-dessous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 flipH="1">
            <a:off x="7706609" y="2154618"/>
            <a:ext cx="1041853" cy="914342"/>
            <a:chOff x="251523" y="5064220"/>
            <a:chExt cx="754640" cy="678327"/>
          </a:xfrm>
        </p:grpSpPr>
        <p:sp>
          <p:nvSpPr>
            <p:cNvPr id="6" name="Demi-tour 5"/>
            <p:cNvSpPr/>
            <p:nvPr/>
          </p:nvSpPr>
          <p:spPr>
            <a:xfrm rot="16200000" flipH="1">
              <a:off x="486428" y="5047439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7" name="Groupe 6"/>
            <p:cNvGrpSpPr/>
            <p:nvPr/>
          </p:nvGrpSpPr>
          <p:grpSpPr>
            <a:xfrm>
              <a:off x="251523" y="5064220"/>
              <a:ext cx="576070" cy="678327"/>
              <a:chOff x="7959520" y="4183807"/>
              <a:chExt cx="644928" cy="678327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7959520" y="4215803"/>
                <a:ext cx="64492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bg1"/>
                    </a:solidFill>
                  </a:rPr>
                  <a:t>X</a:t>
                </a:r>
                <a:r>
                  <a:rPr lang="fr-FR" b="1" dirty="0" smtClean="0">
                    <a:solidFill>
                      <a:schemeClr val="bg1"/>
                    </a:solidFill>
                  </a:rPr>
                  <a:t> 3,5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72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Représentation graphique</a:t>
            </a:r>
            <a:endParaRPr lang="fr-F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60541"/>
            <a:ext cx="77152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043608" y="2348880"/>
            <a:ext cx="35283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points sont alignés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35696" y="3670465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1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68580" y="3670465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3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36532" y="3670465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2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18520" y="3670464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4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50568" y="3671828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5,5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13837" y="3978241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0,5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35219" y="3965226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1,5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35529" y="397824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1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100628" y="3965226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2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491880" y="3978239"/>
            <a:ext cx="5893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2,75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99592" y="4975216"/>
            <a:ext cx="73448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Les abscisses et les ordonnées des points </a:t>
            </a:r>
            <a:r>
              <a:rPr lang="fr-FR" dirty="0" err="1" smtClean="0">
                <a:solidFill>
                  <a:srgbClr val="FF0000"/>
                </a:solidFill>
              </a:rPr>
              <a:t>A,B,C,D</a:t>
            </a:r>
            <a:r>
              <a:rPr lang="fr-FR" dirty="0" smtClean="0">
                <a:solidFill>
                  <a:srgbClr val="FF0000"/>
                </a:solidFill>
              </a:rPr>
              <a:t> et E sont proportionnelles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3982616" y="3647300"/>
            <a:ext cx="792088" cy="473975"/>
            <a:chOff x="2987824" y="5044534"/>
            <a:chExt cx="792088" cy="473975"/>
          </a:xfrm>
        </p:grpSpPr>
        <p:sp>
          <p:nvSpPr>
            <p:cNvPr id="17" name="Demi-tour 16"/>
            <p:cNvSpPr/>
            <p:nvPr/>
          </p:nvSpPr>
          <p:spPr>
            <a:xfrm rot="5400000" flipH="1">
              <a:off x="3034861" y="4997497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18" name="Groupe 17"/>
            <p:cNvGrpSpPr/>
            <p:nvPr/>
          </p:nvGrpSpPr>
          <p:grpSpPr>
            <a:xfrm>
              <a:off x="3203848" y="5085184"/>
              <a:ext cx="576064" cy="433325"/>
              <a:chOff x="7959526" y="4183807"/>
              <a:chExt cx="644922" cy="433325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7959526" y="4215803"/>
                <a:ext cx="64492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400" b="1" dirty="0" smtClean="0">
                    <a:solidFill>
                      <a:schemeClr val="bg1"/>
                    </a:solidFill>
                  </a:rPr>
                  <a:t>x2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91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502"/>
            <a:ext cx="7128792" cy="473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95" y="4221088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7704" y="620688"/>
            <a:ext cx="144016" cy="216024"/>
          </a:xfrm>
          <a:prstGeom prst="rect">
            <a:avLst/>
          </a:prstGeom>
          <a:solidFill>
            <a:srgbClr val="D8E6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3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85"/>
          <a:stretch/>
        </p:blipFill>
        <p:spPr bwMode="auto">
          <a:xfrm>
            <a:off x="1187624" y="725091"/>
            <a:ext cx="7200800" cy="241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87624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Prends ton cahier recopie et effectue les exercices ci-dessous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85" y="3861048"/>
            <a:ext cx="6438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411759" y="1622599"/>
            <a:ext cx="67064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0,016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69155" y="1652607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1,6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66243" y="1622599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16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46837" y="1622599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3,9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83768" y="2636912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28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12011" y="2634138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98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66243" y="2636909"/>
            <a:ext cx="56174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126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72000" y="2329132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30</a:t>
            </a:r>
            <a:endParaRPr lang="fr-FR" sz="1400" b="1" dirty="0">
              <a:solidFill>
                <a:srgbClr val="FF0000"/>
              </a:solidFill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693678" y="1387553"/>
            <a:ext cx="938665" cy="584472"/>
            <a:chOff x="251520" y="5064220"/>
            <a:chExt cx="754643" cy="502954"/>
          </a:xfrm>
        </p:grpSpPr>
        <p:sp>
          <p:nvSpPr>
            <p:cNvPr id="16" name="Demi-tour 15"/>
            <p:cNvSpPr/>
            <p:nvPr/>
          </p:nvSpPr>
          <p:spPr>
            <a:xfrm rot="16200000" flipH="1">
              <a:off x="486428" y="5047439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17" name="Groupe 16"/>
            <p:cNvGrpSpPr/>
            <p:nvPr/>
          </p:nvGrpSpPr>
          <p:grpSpPr>
            <a:xfrm>
              <a:off x="251520" y="5064220"/>
              <a:ext cx="576064" cy="433325"/>
              <a:chOff x="7959526" y="4183807"/>
              <a:chExt cx="644922" cy="433325"/>
            </a:xfrm>
          </p:grpSpPr>
          <p:sp>
            <p:nvSpPr>
              <p:cNvPr id="18" name="Ellipse 17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7959526" y="4215803"/>
                <a:ext cx="644921" cy="3178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X0,02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" name="Groupe 1"/>
          <p:cNvGrpSpPr/>
          <p:nvPr/>
        </p:nvGrpSpPr>
        <p:grpSpPr>
          <a:xfrm>
            <a:off x="1907704" y="632572"/>
            <a:ext cx="716539" cy="742163"/>
            <a:chOff x="5924196" y="4653136"/>
            <a:chExt cx="716539" cy="742163"/>
          </a:xfrm>
        </p:grpSpPr>
        <p:sp>
          <p:nvSpPr>
            <p:cNvPr id="21" name="Demi-tour 20"/>
            <p:cNvSpPr/>
            <p:nvPr/>
          </p:nvSpPr>
          <p:spPr>
            <a:xfrm>
              <a:off x="6038912" y="4690318"/>
              <a:ext cx="549312" cy="704981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22" name="Groupe 21"/>
            <p:cNvGrpSpPr/>
            <p:nvPr/>
          </p:nvGrpSpPr>
          <p:grpSpPr>
            <a:xfrm>
              <a:off x="5924196" y="4653136"/>
              <a:ext cx="716539" cy="503558"/>
              <a:chOff x="7959526" y="4183807"/>
              <a:chExt cx="644922" cy="433325"/>
            </a:xfrm>
          </p:grpSpPr>
          <p:sp>
            <p:nvSpPr>
              <p:cNvPr id="23" name="Ellipse 22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7959526" y="4215803"/>
                <a:ext cx="644921" cy="3178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:10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5" name="Groupe 24"/>
          <p:cNvGrpSpPr/>
          <p:nvPr/>
        </p:nvGrpSpPr>
        <p:grpSpPr>
          <a:xfrm>
            <a:off x="2724132" y="635738"/>
            <a:ext cx="716539" cy="742163"/>
            <a:chOff x="5924196" y="4653136"/>
            <a:chExt cx="716539" cy="742163"/>
          </a:xfrm>
        </p:grpSpPr>
        <p:sp>
          <p:nvSpPr>
            <p:cNvPr id="26" name="Demi-tour 25"/>
            <p:cNvSpPr/>
            <p:nvPr/>
          </p:nvSpPr>
          <p:spPr>
            <a:xfrm>
              <a:off x="6038912" y="4690318"/>
              <a:ext cx="549312" cy="704981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27" name="Groupe 26"/>
            <p:cNvGrpSpPr/>
            <p:nvPr/>
          </p:nvGrpSpPr>
          <p:grpSpPr>
            <a:xfrm>
              <a:off x="5924196" y="4653136"/>
              <a:ext cx="716539" cy="503558"/>
              <a:chOff x="7959526" y="4183807"/>
              <a:chExt cx="644922" cy="433325"/>
            </a:xfrm>
          </p:grpSpPr>
          <p:sp>
            <p:nvSpPr>
              <p:cNvPr id="28" name="Ellipse 27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>
                <a:off x="7959526" y="4215803"/>
                <a:ext cx="644921" cy="3178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x100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0" name="Groupe 29"/>
          <p:cNvGrpSpPr/>
          <p:nvPr/>
        </p:nvGrpSpPr>
        <p:grpSpPr>
          <a:xfrm>
            <a:off x="3555233" y="620688"/>
            <a:ext cx="716539" cy="742163"/>
            <a:chOff x="5924196" y="4653136"/>
            <a:chExt cx="716539" cy="742163"/>
          </a:xfrm>
        </p:grpSpPr>
        <p:sp>
          <p:nvSpPr>
            <p:cNvPr id="31" name="Demi-tour 30"/>
            <p:cNvSpPr/>
            <p:nvPr/>
          </p:nvSpPr>
          <p:spPr>
            <a:xfrm>
              <a:off x="6038912" y="4690318"/>
              <a:ext cx="549312" cy="704981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32" name="Groupe 31"/>
            <p:cNvGrpSpPr/>
            <p:nvPr/>
          </p:nvGrpSpPr>
          <p:grpSpPr>
            <a:xfrm>
              <a:off x="5924196" y="4653136"/>
              <a:ext cx="716539" cy="503558"/>
              <a:chOff x="7959526" y="4183807"/>
              <a:chExt cx="644922" cy="433325"/>
            </a:xfrm>
          </p:grpSpPr>
          <p:sp>
            <p:nvSpPr>
              <p:cNvPr id="33" name="Ellipse 32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7959526" y="4215803"/>
                <a:ext cx="644921" cy="3178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x10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5" name="Groupe 34"/>
          <p:cNvGrpSpPr/>
          <p:nvPr/>
        </p:nvGrpSpPr>
        <p:grpSpPr>
          <a:xfrm>
            <a:off x="4572001" y="1375902"/>
            <a:ext cx="1154687" cy="584471"/>
            <a:chOff x="251521" y="5064220"/>
            <a:chExt cx="754642" cy="502954"/>
          </a:xfrm>
        </p:grpSpPr>
        <p:sp>
          <p:nvSpPr>
            <p:cNvPr id="36" name="Demi-tour 35"/>
            <p:cNvSpPr/>
            <p:nvPr/>
          </p:nvSpPr>
          <p:spPr>
            <a:xfrm rot="16200000" flipH="1">
              <a:off x="486428" y="5047439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37" name="Groupe 36"/>
            <p:cNvGrpSpPr/>
            <p:nvPr/>
          </p:nvGrpSpPr>
          <p:grpSpPr>
            <a:xfrm>
              <a:off x="251521" y="5064220"/>
              <a:ext cx="623124" cy="433325"/>
              <a:chOff x="7959526" y="4183807"/>
              <a:chExt cx="697607" cy="433325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>
                <a:off x="7959526" y="4193828"/>
                <a:ext cx="697607" cy="3178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X0,1444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Groupe 39"/>
          <p:cNvGrpSpPr/>
          <p:nvPr/>
        </p:nvGrpSpPr>
        <p:grpSpPr>
          <a:xfrm rot="10800000">
            <a:off x="2077126" y="2852936"/>
            <a:ext cx="1350907" cy="767070"/>
            <a:chOff x="5191826" y="4660504"/>
            <a:chExt cx="1350907" cy="856049"/>
          </a:xfrm>
        </p:grpSpPr>
        <p:sp>
          <p:nvSpPr>
            <p:cNvPr id="41" name="Demi-tour 40"/>
            <p:cNvSpPr/>
            <p:nvPr/>
          </p:nvSpPr>
          <p:spPr>
            <a:xfrm flipH="1">
              <a:off x="5191826" y="4811572"/>
              <a:ext cx="1350907" cy="704981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42" name="Groupe 41"/>
            <p:cNvGrpSpPr/>
            <p:nvPr/>
          </p:nvGrpSpPr>
          <p:grpSpPr>
            <a:xfrm>
              <a:off x="5506357" y="4660504"/>
              <a:ext cx="724687" cy="503558"/>
              <a:chOff x="7583454" y="4190147"/>
              <a:chExt cx="652256" cy="433325"/>
            </a:xfrm>
          </p:grpSpPr>
          <p:sp>
            <p:nvSpPr>
              <p:cNvPr id="43" name="Ellipse 42"/>
              <p:cNvSpPr/>
              <p:nvPr/>
            </p:nvSpPr>
            <p:spPr>
              <a:xfrm>
                <a:off x="7583454" y="419014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ZoneTexte 43"/>
              <p:cNvSpPr txBox="1"/>
              <p:nvPr/>
            </p:nvSpPr>
            <p:spPr>
              <a:xfrm rot="10800000">
                <a:off x="7590789" y="4204693"/>
                <a:ext cx="644921" cy="3546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x7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0" name="Groupe 49"/>
          <p:cNvGrpSpPr/>
          <p:nvPr/>
        </p:nvGrpSpPr>
        <p:grpSpPr>
          <a:xfrm>
            <a:off x="474603" y="2360218"/>
            <a:ext cx="1154687" cy="584471"/>
            <a:chOff x="251521" y="5064220"/>
            <a:chExt cx="754642" cy="502954"/>
          </a:xfrm>
        </p:grpSpPr>
        <p:sp>
          <p:nvSpPr>
            <p:cNvPr id="51" name="Demi-tour 50"/>
            <p:cNvSpPr/>
            <p:nvPr/>
          </p:nvSpPr>
          <p:spPr>
            <a:xfrm rot="16200000" flipH="1">
              <a:off x="486428" y="5047439"/>
              <a:ext cx="472698" cy="566772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52" name="Groupe 51"/>
            <p:cNvGrpSpPr/>
            <p:nvPr/>
          </p:nvGrpSpPr>
          <p:grpSpPr>
            <a:xfrm>
              <a:off x="251521" y="5064220"/>
              <a:ext cx="623124" cy="433325"/>
              <a:chOff x="7959526" y="4183807"/>
              <a:chExt cx="697607" cy="433325"/>
            </a:xfrm>
          </p:grpSpPr>
          <p:sp>
            <p:nvSpPr>
              <p:cNvPr id="53" name="Ellipse 52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7959526" y="4193828"/>
                <a:ext cx="697607" cy="3178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x4,6666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5" name="Groupe 54"/>
          <p:cNvGrpSpPr/>
          <p:nvPr/>
        </p:nvGrpSpPr>
        <p:grpSpPr>
          <a:xfrm>
            <a:off x="1979384" y="1609401"/>
            <a:ext cx="664028" cy="719731"/>
            <a:chOff x="5924196" y="4653136"/>
            <a:chExt cx="716539" cy="742163"/>
          </a:xfrm>
        </p:grpSpPr>
        <p:sp>
          <p:nvSpPr>
            <p:cNvPr id="56" name="Demi-tour 55"/>
            <p:cNvSpPr/>
            <p:nvPr/>
          </p:nvSpPr>
          <p:spPr>
            <a:xfrm>
              <a:off x="6038912" y="4690318"/>
              <a:ext cx="549312" cy="704981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57" name="Groupe 56"/>
            <p:cNvGrpSpPr/>
            <p:nvPr/>
          </p:nvGrpSpPr>
          <p:grpSpPr>
            <a:xfrm>
              <a:off x="5924196" y="4653136"/>
              <a:ext cx="716539" cy="503558"/>
              <a:chOff x="7959526" y="4183807"/>
              <a:chExt cx="644922" cy="433325"/>
            </a:xfrm>
          </p:grpSpPr>
          <p:sp>
            <p:nvSpPr>
              <p:cNvPr id="58" name="Ellipse 57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7959526" y="4215803"/>
                <a:ext cx="644921" cy="327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x2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" name="Groupe 3"/>
          <p:cNvGrpSpPr/>
          <p:nvPr/>
        </p:nvGrpSpPr>
        <p:grpSpPr>
          <a:xfrm>
            <a:off x="2686004" y="1916832"/>
            <a:ext cx="1441544" cy="396137"/>
            <a:chOff x="2686004" y="1916832"/>
            <a:chExt cx="1441544" cy="396137"/>
          </a:xfrm>
        </p:grpSpPr>
        <p:sp>
          <p:nvSpPr>
            <p:cNvPr id="62" name="Demi-tour 61"/>
            <p:cNvSpPr/>
            <p:nvPr/>
          </p:nvSpPr>
          <p:spPr>
            <a:xfrm>
              <a:off x="2686004" y="2207204"/>
              <a:ext cx="915199" cy="105765"/>
            </a:xfrm>
            <a:prstGeom prst="uturnArrow">
              <a:avLst>
                <a:gd name="adj1" fmla="val 0"/>
                <a:gd name="adj2" fmla="val 0"/>
                <a:gd name="adj3" fmla="val 3333"/>
                <a:gd name="adj4" fmla="val 40706"/>
                <a:gd name="adj5" fmla="val 95412"/>
              </a:avLst>
            </a:prstGeom>
            <a:solidFill>
              <a:srgbClr val="00B050"/>
            </a:solidFill>
            <a:ln>
              <a:solidFill>
                <a:srgbClr val="00B05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196057" y="1916832"/>
              <a:ext cx="4480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00B050"/>
                  </a:solidFill>
                </a:rPr>
                <a:t>+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sp>
          <p:nvSpPr>
            <p:cNvPr id="66" name="Demi-tour 65"/>
            <p:cNvSpPr/>
            <p:nvPr/>
          </p:nvSpPr>
          <p:spPr>
            <a:xfrm>
              <a:off x="3212349" y="1987295"/>
              <a:ext cx="915199" cy="219909"/>
            </a:xfrm>
            <a:prstGeom prst="uturnArrow">
              <a:avLst>
                <a:gd name="adj1" fmla="val 0"/>
                <a:gd name="adj2" fmla="val 25000"/>
                <a:gd name="adj3" fmla="val 26559"/>
                <a:gd name="adj4" fmla="val 40706"/>
                <a:gd name="adj5" fmla="val 88439"/>
              </a:avLst>
            </a:prstGeom>
            <a:solidFill>
              <a:srgbClr val="00B050"/>
            </a:solidFill>
            <a:ln>
              <a:solidFill>
                <a:srgbClr val="00B05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e 66"/>
          <p:cNvGrpSpPr/>
          <p:nvPr/>
        </p:nvGrpSpPr>
        <p:grpSpPr>
          <a:xfrm rot="10800000">
            <a:off x="1873909" y="2924228"/>
            <a:ext cx="3130138" cy="992683"/>
            <a:chOff x="5191826" y="4408721"/>
            <a:chExt cx="1350907" cy="1107832"/>
          </a:xfrm>
        </p:grpSpPr>
        <p:sp>
          <p:nvSpPr>
            <p:cNvPr id="68" name="Demi-tour 67"/>
            <p:cNvSpPr/>
            <p:nvPr/>
          </p:nvSpPr>
          <p:spPr>
            <a:xfrm flipH="1">
              <a:off x="5191826" y="4660504"/>
              <a:ext cx="1350907" cy="856049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69" name="Groupe 68"/>
            <p:cNvGrpSpPr/>
            <p:nvPr/>
          </p:nvGrpSpPr>
          <p:grpSpPr>
            <a:xfrm>
              <a:off x="5499288" y="4408721"/>
              <a:ext cx="261239" cy="503558"/>
              <a:chOff x="7577103" y="3973481"/>
              <a:chExt cx="235129" cy="433325"/>
            </a:xfrm>
          </p:grpSpPr>
          <p:sp>
            <p:nvSpPr>
              <p:cNvPr id="70" name="Ellipse 69"/>
              <p:cNvSpPr/>
              <p:nvPr/>
            </p:nvSpPr>
            <p:spPr>
              <a:xfrm>
                <a:off x="7577103" y="3973481"/>
                <a:ext cx="235129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ZoneTexte 70"/>
              <p:cNvSpPr txBox="1"/>
              <p:nvPr/>
            </p:nvSpPr>
            <p:spPr>
              <a:xfrm rot="10800000">
                <a:off x="7583337" y="4033926"/>
                <a:ext cx="227794" cy="354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x10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2" name="Groupe 71"/>
          <p:cNvGrpSpPr/>
          <p:nvPr/>
        </p:nvGrpSpPr>
        <p:grpSpPr>
          <a:xfrm>
            <a:off x="6146322" y="645384"/>
            <a:ext cx="716539" cy="742163"/>
            <a:chOff x="5924196" y="4653136"/>
            <a:chExt cx="716539" cy="742163"/>
          </a:xfrm>
        </p:grpSpPr>
        <p:sp>
          <p:nvSpPr>
            <p:cNvPr id="73" name="Demi-tour 72"/>
            <p:cNvSpPr/>
            <p:nvPr/>
          </p:nvSpPr>
          <p:spPr>
            <a:xfrm>
              <a:off x="6038912" y="4690318"/>
              <a:ext cx="549312" cy="704981"/>
            </a:xfrm>
            <a:prstGeom prst="uturnArrow">
              <a:avLst>
                <a:gd name="adj1" fmla="val 0"/>
                <a:gd name="adj2" fmla="val 17207"/>
                <a:gd name="adj3" fmla="val 12165"/>
                <a:gd name="adj4" fmla="val 40706"/>
                <a:gd name="adj5" fmla="val 95412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74" name="Groupe 73"/>
            <p:cNvGrpSpPr/>
            <p:nvPr/>
          </p:nvGrpSpPr>
          <p:grpSpPr>
            <a:xfrm>
              <a:off x="5924196" y="4653136"/>
              <a:ext cx="716539" cy="503558"/>
              <a:chOff x="7959526" y="4183807"/>
              <a:chExt cx="644922" cy="433325"/>
            </a:xfrm>
          </p:grpSpPr>
          <p:sp>
            <p:nvSpPr>
              <p:cNvPr id="75" name="Ellipse 74"/>
              <p:cNvSpPr/>
              <p:nvPr/>
            </p:nvSpPr>
            <p:spPr>
              <a:xfrm>
                <a:off x="7959527" y="4183807"/>
                <a:ext cx="644921" cy="433325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ZoneTexte 75"/>
              <p:cNvSpPr txBox="1"/>
              <p:nvPr/>
            </p:nvSpPr>
            <p:spPr>
              <a:xfrm>
                <a:off x="7959526" y="4215803"/>
                <a:ext cx="644921" cy="3178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x3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66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74" y="116632"/>
            <a:ext cx="75152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1752"/>
            <a:ext cx="7134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2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9914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99592" y="363387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Prends ton cahier recopie et effectue les exercices ci-dessous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5619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9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89</Words>
  <Application>Microsoft Office PowerPoint</Application>
  <PresentationFormat>Affichage à l'écran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proportionnalité</vt:lpstr>
      <vt:lpstr>Présentation PowerPoint</vt:lpstr>
      <vt:lpstr>Présentation PowerPoint</vt:lpstr>
      <vt:lpstr>Présentation PowerPoint</vt:lpstr>
      <vt:lpstr>Représentation graphique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proportionnalité</dc:title>
  <dc:creator>pifdeb</dc:creator>
  <cp:lastModifiedBy>pifdeb</cp:lastModifiedBy>
  <cp:revision>22</cp:revision>
  <dcterms:created xsi:type="dcterms:W3CDTF">2014-09-03T19:55:16Z</dcterms:created>
  <dcterms:modified xsi:type="dcterms:W3CDTF">2014-09-04T16:59:42Z</dcterms:modified>
</cp:coreProperties>
</file>